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2" r:id="rId1"/>
  </p:sldMasterIdLst>
  <p:notesMasterIdLst>
    <p:notesMasterId r:id="rId60"/>
  </p:notesMasterIdLst>
  <p:handoutMasterIdLst>
    <p:handoutMasterId r:id="rId61"/>
  </p:handoutMasterIdLst>
  <p:sldIdLst>
    <p:sldId id="335" r:id="rId2"/>
    <p:sldId id="324" r:id="rId3"/>
    <p:sldId id="342" r:id="rId4"/>
    <p:sldId id="313" r:id="rId5"/>
    <p:sldId id="378" r:id="rId6"/>
    <p:sldId id="289" r:id="rId7"/>
    <p:sldId id="351" r:id="rId8"/>
    <p:sldId id="343" r:id="rId9"/>
    <p:sldId id="380" r:id="rId10"/>
    <p:sldId id="290" r:id="rId11"/>
    <p:sldId id="379" r:id="rId12"/>
    <p:sldId id="291" r:id="rId13"/>
    <p:sldId id="381" r:id="rId14"/>
    <p:sldId id="292" r:id="rId15"/>
    <p:sldId id="382" r:id="rId16"/>
    <p:sldId id="403" r:id="rId17"/>
    <p:sldId id="383" r:id="rId18"/>
    <p:sldId id="294" r:id="rId19"/>
    <p:sldId id="384" r:id="rId20"/>
    <p:sldId id="349" r:id="rId21"/>
    <p:sldId id="385" r:id="rId22"/>
    <p:sldId id="296" r:id="rId23"/>
    <p:sldId id="386" r:id="rId24"/>
    <p:sldId id="377" r:id="rId25"/>
    <p:sldId id="387" r:id="rId26"/>
    <p:sldId id="298" r:id="rId27"/>
    <p:sldId id="388" r:id="rId28"/>
    <p:sldId id="299" r:id="rId29"/>
    <p:sldId id="389" r:id="rId30"/>
    <p:sldId id="300" r:id="rId31"/>
    <p:sldId id="390" r:id="rId32"/>
    <p:sldId id="314" r:id="rId33"/>
    <p:sldId id="391" r:id="rId34"/>
    <p:sldId id="315" r:id="rId35"/>
    <p:sldId id="392" r:id="rId36"/>
    <p:sldId id="316" r:id="rId37"/>
    <p:sldId id="393" r:id="rId38"/>
    <p:sldId id="317" r:id="rId39"/>
    <p:sldId id="394" r:id="rId40"/>
    <p:sldId id="318" r:id="rId41"/>
    <p:sldId id="395" r:id="rId42"/>
    <p:sldId id="319" r:id="rId43"/>
    <p:sldId id="396" r:id="rId44"/>
    <p:sldId id="320" r:id="rId45"/>
    <p:sldId id="397" r:id="rId46"/>
    <p:sldId id="321" r:id="rId47"/>
    <p:sldId id="398" r:id="rId48"/>
    <p:sldId id="322" r:id="rId49"/>
    <p:sldId id="399" r:id="rId50"/>
    <p:sldId id="323" r:id="rId51"/>
    <p:sldId id="400" r:id="rId52"/>
    <p:sldId id="311" r:id="rId53"/>
    <p:sldId id="401" r:id="rId54"/>
    <p:sldId id="312" r:id="rId55"/>
    <p:sldId id="402" r:id="rId56"/>
    <p:sldId id="336" r:id="rId57"/>
    <p:sldId id="339" r:id="rId58"/>
    <p:sldId id="338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F9D98C"/>
    <a:srgbClr val="FF0000"/>
    <a:srgbClr val="A0D3E0"/>
    <a:srgbClr val="E8B6B5"/>
    <a:srgbClr val="FF66FF"/>
    <a:srgbClr val="66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4" autoAdjust="0"/>
    <p:restoredTop sz="95060" autoAdjust="0"/>
  </p:normalViewPr>
  <p:slideViewPr>
    <p:cSldViewPr>
      <p:cViewPr>
        <p:scale>
          <a:sx n="71" d="100"/>
          <a:sy n="71" d="100"/>
        </p:scale>
        <p:origin x="-182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4750"/>
            <a:ext cx="30384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94750"/>
            <a:ext cx="3038475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36EC7DD1-E205-4178-B287-B53BF68EE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1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91" tIns="46945" rIns="93891" bIns="46945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0177DDF2-A693-4165-81B2-C78D4BF6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3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00F22-18DA-47BF-9D12-7F637900E4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6FBBE-9520-407F-B494-801F268E3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A269-5AE9-4051-801F-7A55E5587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6EDEB-E9ED-4F48-92A9-5E2868895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95330-FA3B-467C-8808-0A64D225E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5F5A7-2F95-4BB5-AC0A-96B3BE2B1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3263-E868-4C02-ABC8-EC3C10EDE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F7F0-3983-4703-80EE-021C692C9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82C8B-82D0-472E-93EB-BF6E56781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D5545-1243-44A1-B944-2295F8246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5778D-8D5C-4AE2-B3D8-125511B006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A862F01-8E88-49C0-A794-8DAB2C941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8.xml"/><Relationship Id="rId3" Type="http://schemas.openxmlformats.org/officeDocument/2006/relationships/image" Target="../media/image4.jpeg"/><Relationship Id="rId21" Type="http://schemas.openxmlformats.org/officeDocument/2006/relationships/slide" Target="slide38.xml"/><Relationship Id="rId34" Type="http://schemas.openxmlformats.org/officeDocument/2006/relationships/slide" Target="slide54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slide" Target="slide20.xml"/><Relationship Id="rId25" Type="http://schemas.openxmlformats.org/officeDocument/2006/relationships/slide" Target="slide26.xml"/><Relationship Id="rId33" Type="http://schemas.openxmlformats.org/officeDocument/2006/relationships/slide" Target="slide52.xml"/><Relationship Id="rId2" Type="http://schemas.openxmlformats.org/officeDocument/2006/relationships/audio" Target="../media/audio3.wav"/><Relationship Id="rId16" Type="http://schemas.openxmlformats.org/officeDocument/2006/relationships/slide" Target="slide18.xml"/><Relationship Id="rId20" Type="http://schemas.openxmlformats.org/officeDocument/2006/relationships/slide" Target="slide36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6.xml"/><Relationship Id="rId11" Type="http://schemas.openxmlformats.org/officeDocument/2006/relationships/slide" Target="slide10.xml"/><Relationship Id="rId24" Type="http://schemas.openxmlformats.org/officeDocument/2006/relationships/slide" Target="slide44.xml"/><Relationship Id="rId32" Type="http://schemas.openxmlformats.org/officeDocument/2006/relationships/slide" Target="slide50.xml"/><Relationship Id="rId5" Type="http://schemas.microsoft.com/office/2007/relationships/hdphoto" Target="../media/hdphoto1.wdp"/><Relationship Id="rId15" Type="http://schemas.openxmlformats.org/officeDocument/2006/relationships/slide" Target="slide16.xml"/><Relationship Id="rId23" Type="http://schemas.openxmlformats.org/officeDocument/2006/relationships/slide" Target="slide42.xml"/><Relationship Id="rId28" Type="http://schemas.openxmlformats.org/officeDocument/2006/relationships/slide" Target="slide32.xml"/><Relationship Id="rId10" Type="http://schemas.openxmlformats.org/officeDocument/2006/relationships/image" Target="../media/image7.png"/><Relationship Id="rId19" Type="http://schemas.openxmlformats.org/officeDocument/2006/relationships/slide" Target="slide24.xml"/><Relationship Id="rId31" Type="http://schemas.openxmlformats.org/officeDocument/2006/relationships/slide" Target="slide48.xml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slide" Target="slide14.xml"/><Relationship Id="rId22" Type="http://schemas.openxmlformats.org/officeDocument/2006/relationships/slide" Target="slide40.xml"/><Relationship Id="rId27" Type="http://schemas.openxmlformats.org/officeDocument/2006/relationships/slide" Target="slide30.xml"/><Relationship Id="rId30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943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start.</a:t>
            </a:r>
            <a:endParaRPr lang="en-US" dirty="0"/>
          </a:p>
        </p:txBody>
      </p:sp>
      <p:pic>
        <p:nvPicPr>
          <p:cNvPr id="3" name="Picture 2" descr="u:\Desktop\licen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642898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8382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Seven years</a:t>
            </a:r>
            <a:endParaRPr lang="en-US" sz="44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556" y="609600"/>
            <a:ext cx="7772400" cy="41148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30</a:t>
            </a:r>
            <a:r>
              <a:rPr lang="en-US" sz="4800" b="0" dirty="0" smtClean="0">
                <a:solidFill>
                  <a:srgbClr val="66FFFF"/>
                </a:solidFill>
              </a:rPr>
              <a:t/>
            </a:r>
            <a:br>
              <a:rPr lang="en-US" sz="4800" b="0" dirty="0" smtClean="0">
                <a:solidFill>
                  <a:srgbClr val="66FFFF"/>
                </a:solidFill>
              </a:rPr>
            </a:br>
            <a:r>
              <a:rPr lang="en-US" b="0" dirty="0" smtClean="0">
                <a:solidFill>
                  <a:srgbClr val="66FFFF"/>
                </a:solidFill>
              </a:rPr>
              <a:t/>
            </a:r>
            <a:br>
              <a:rPr lang="en-US" b="0" dirty="0" smtClean="0">
                <a:solidFill>
                  <a:srgbClr val="66FFFF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How many years will the antichrist reign?</a:t>
            </a: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5875468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0574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40 years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533400"/>
            <a:ext cx="7772400" cy="38862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sz="48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sz="4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40</a:t>
            </a:r>
            <a:r>
              <a:rPr lang="en-US" sz="48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sz="48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4800" b="0" dirty="0" smtClean="0">
                <a:effectLst/>
                <a:latin typeface="Algerian" pitchFamily="82" charset="0"/>
              </a:rPr>
              <a:t>How many years were the children of Israel in the wilderness?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5867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5 loaves &amp; 2 fishes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588" y="685800"/>
            <a:ext cx="8305800" cy="35052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50</a:t>
            </a:r>
            <a:r>
              <a:rPr lang="en-US" sz="5300" b="0" dirty="0" smtClean="0">
                <a:solidFill>
                  <a:srgbClr val="A0D3E0"/>
                </a:solidFill>
                <a:latin typeface="Arial Black" pitchFamily="34" charset="0"/>
              </a:rPr>
              <a:t/>
            </a:r>
            <a:br>
              <a:rPr lang="en-US" sz="5300" b="0" dirty="0" smtClean="0">
                <a:solidFill>
                  <a:srgbClr val="A0D3E0"/>
                </a:solidFill>
                <a:latin typeface="Arial Black" pitchFamily="34" charset="0"/>
              </a:rPr>
            </a:br>
            <a:r>
              <a:rPr lang="en-US" b="0" dirty="0" smtClean="0">
                <a:solidFill>
                  <a:srgbClr val="A0D3E0"/>
                </a:solidFill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A0D3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A0D3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9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from a boy’s lunch, how many loaves &amp; fishes did Jesus feed over 5,000 with?</a:t>
            </a:r>
            <a:r>
              <a:rPr lang="en-US" sz="5300" b="0" dirty="0" smtClean="0">
                <a:solidFill>
                  <a:schemeClr val="bg1"/>
                </a:solidFill>
              </a:rPr>
              <a:t/>
            </a:r>
            <a:br>
              <a:rPr lang="en-US" sz="5300" b="0" dirty="0" smtClean="0">
                <a:solidFill>
                  <a:schemeClr val="bg1"/>
                </a:solidFill>
              </a:rPr>
            </a:br>
            <a:endParaRPr lang="en-US" sz="5300" b="0" dirty="0" smtClean="0">
              <a:solidFill>
                <a:schemeClr val="bg1"/>
              </a:solidFill>
            </a:endParaRP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5890708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953000"/>
            <a:ext cx="64008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John the Baptist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772400" cy="32766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10</a:t>
            </a:r>
            <a:r>
              <a:rPr lang="en-US" b="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baptized Jesus?</a:t>
            </a:r>
            <a:endPara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0" y="587277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2" grpId="0" build="p" autoUpdateAnimBg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5038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29200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three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533400"/>
            <a:ext cx="7772400" cy="32766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</a:t>
            </a:r>
            <a:b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How many times did peter deny Christ?</a:t>
            </a:r>
            <a:r>
              <a:rPr lang="en-US" sz="53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589519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2" grpId="0" build="p" autoUpdateAnimBg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7449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776" cy="6858000"/>
          </a:xfrm>
          <a:prstGeom prst="rect">
            <a:avLst/>
          </a:prstGeom>
        </p:spPr>
      </p:pic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685800" y="4724400"/>
            <a:ext cx="5715000" cy="457200"/>
            <a:chOff x="144" y="3312"/>
            <a:chExt cx="3264" cy="772"/>
          </a:xfrm>
        </p:grpSpPr>
        <p:sp>
          <p:nvSpPr>
            <p:cNvPr id="205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4" y="3312"/>
              <a:ext cx="326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endParaRPr>
            </a:p>
          </p:txBody>
        </p:sp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528" y="3913"/>
              <a:ext cx="245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solidFill>
                  <a:srgbClr val="C0C0C0"/>
                </a:solidFill>
                <a:latin typeface="Arial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5065985"/>
            <a:ext cx="3581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The Bible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Game 2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3048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  <a:t>Click to play!</a:t>
            </a:r>
          </a:p>
        </p:txBody>
      </p:sp>
    </p:spTree>
  </p:cSld>
  <p:clrMapOvr>
    <a:masterClrMapping/>
  </p:clrMapOvr>
  <p:transition spd="slow" advTm="0">
    <p:sndAc>
      <p:stSnd>
        <p:snd r:embed="rId2" name="think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45380"/>
            <a:ext cx="6400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God's written Word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5814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51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did Jesus use to answer Satan with during his temptations? 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48768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5867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8207" y="20574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58784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fishers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505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Jesus said to Peter and Andrew, I will make you ____ of men.</a:t>
            </a:r>
            <a:endParaRPr lang="en-US" sz="5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07685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5867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5934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037268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Jesus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81" y="533400"/>
            <a:ext cx="7772400" cy="3505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50</a:t>
            </a:r>
            <a: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did Saul see on his way to persecute Christians?</a:t>
            </a:r>
            <a:endParaRPr lang="en-US" sz="5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5867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6511"/>
            <a:ext cx="6705600" cy="914400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>
                <a:solidFill>
                  <a:srgbClr val="0070C0"/>
                </a:solidFill>
                <a:latin typeface="Lucida Calligraphy" pitchFamily="66" charset="0"/>
              </a:rPr>
              <a:t>The heavens and the earth.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066800"/>
            <a:ext cx="79629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4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10</a:t>
            </a:r>
            <a:r>
              <a:rPr lang="en-US" sz="4800" b="0" dirty="0" smtClean="0"/>
              <a:t/>
            </a:r>
            <a:br>
              <a:rPr lang="en-US" sz="4800" b="0" dirty="0" smtClean="0"/>
            </a:br>
            <a:r>
              <a:rPr lang="en-US" sz="5300" b="0" dirty="0" smtClean="0"/>
              <a:t> </a:t>
            </a:r>
            <a:r>
              <a:rPr lang="en-US" sz="4800" b="0" dirty="0" smtClean="0"/>
              <a:t>Genesis 1:1</a:t>
            </a:r>
            <a:br>
              <a:rPr lang="en-US" sz="4800" b="0" dirty="0" smtClean="0"/>
            </a:br>
            <a:r>
              <a:rPr lang="en-US" sz="5300" b="0" dirty="0" smtClean="0"/>
              <a:t> </a:t>
            </a:r>
            <a:br>
              <a:rPr lang="en-US" sz="5300" b="0" dirty="0" smtClean="0"/>
            </a:b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In </a:t>
            </a:r>
            <a:r>
              <a:rPr lang="en-US" sz="4800" b="0" dirty="0">
                <a:solidFill>
                  <a:schemeClr val="tx1"/>
                </a:solidFill>
                <a:effectLst/>
                <a:latin typeface="Algerian" pitchFamily="82" charset="0"/>
              </a:rPr>
              <a:t>the beginning God Created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…..</a:t>
            </a:r>
            <a:endPara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5867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4953000"/>
            <a:ext cx="6400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Christ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881" y="685800"/>
            <a:ext cx="7772400" cy="3124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20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Phil 4:13</a:t>
            </a:r>
            <a:br>
              <a:rPr lang="en-US" b="0" dirty="0" smtClean="0"/>
            </a:br>
            <a:r>
              <a:rPr lang="en-US" sz="1000" b="0" dirty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I can do all things through _____ that strengthen me.</a:t>
            </a:r>
            <a:endParaRPr lang="en-US" sz="5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55746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584588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3415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29434"/>
            <a:ext cx="8001000" cy="4648200"/>
          </a:xfrm>
        </p:spPr>
        <p:txBody>
          <a:bodyPr>
            <a:normAutofit fontScale="62500" lnSpcReduction="20000"/>
          </a:bodyPr>
          <a:lstStyle/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Need host, three players and score keeper.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Click on requested category number box for question. 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r>
              <a:rPr lang="en-US" sz="3300" dirty="0" smtClean="0">
                <a:solidFill>
                  <a:srgbClr val="0033CC"/>
                </a:solidFill>
              </a:rPr>
              <a:t>Wait </a:t>
            </a:r>
            <a:r>
              <a:rPr lang="en-US" sz="3300" dirty="0">
                <a:solidFill>
                  <a:srgbClr val="0033CC"/>
                </a:solidFill>
              </a:rPr>
              <a:t>for person to give answer or they all give up, then click on that question page for answer. You can use the sound effects.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 Answers do not have to be exact nor in question form.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300" dirty="0" smtClean="0">
                <a:solidFill>
                  <a:srgbClr val="0033CC"/>
                </a:solidFill>
              </a:rPr>
              <a:t>To promote guessing, do not remove points for wrong answers except for the Final Jeopardy question located at bottom right.</a:t>
            </a:r>
          </a:p>
          <a:p>
            <a:pPr algn="l" eaLnBrk="1" hangingPunct="1"/>
            <a:endParaRPr lang="en-US" sz="3300" dirty="0" smtClean="0">
              <a:solidFill>
                <a:srgbClr val="0033CC"/>
              </a:solidFill>
            </a:endParaRPr>
          </a:p>
          <a:p>
            <a:pPr algn="l" eaLnBrk="1" hangingPunct="1"/>
            <a:r>
              <a:rPr lang="en-US" sz="3200" dirty="0" smtClean="0">
                <a:solidFill>
                  <a:srgbClr val="0033CC"/>
                </a:solidFill>
              </a:rPr>
              <a:t>      Click on the house to go to main game screen.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99643" y="5515228"/>
            <a:ext cx="696557" cy="824016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6499" y="331825"/>
            <a:ext cx="5638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33CC"/>
                </a:solidFill>
              </a:rPr>
              <a:t>INSTRUCTIONS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6077634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This is a free educational presentation which is not associated with the TV game show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Bevel 3"/>
          <p:cNvSpPr/>
          <p:nvPr/>
        </p:nvSpPr>
        <p:spPr>
          <a:xfrm>
            <a:off x="7543800" y="1752600"/>
            <a:ext cx="901401" cy="728830"/>
          </a:xfrm>
          <a:prstGeom prst="bevel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AutoShape 5">
            <a:hlinkClick r:id="" action="ppaction://noaction" highlightClick="1">
              <a:snd r:embed="rId5" name="timesup.wav"/>
            </a:hlinkClick>
          </p:cNvPr>
          <p:cNvSpPr>
            <a:spLocks noChangeArrowheads="1"/>
          </p:cNvSpPr>
          <p:nvPr/>
        </p:nvSpPr>
        <p:spPr bwMode="auto">
          <a:xfrm>
            <a:off x="7543800" y="3701079"/>
            <a:ext cx="793600" cy="6858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972722"/>
            <a:ext cx="6705600" cy="742278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Saved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30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Acts 16:31</a:t>
            </a:r>
            <a:br>
              <a:rPr lang="en-US" b="0" dirty="0" smtClean="0"/>
            </a:br>
            <a:r>
              <a:rPr lang="en-US" sz="900" b="0" dirty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 </a:t>
            </a:r>
            <a:r>
              <a:rPr lang="en-US" sz="51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Believe on the Lord Jesus and you shall be?</a:t>
            </a:r>
            <a:endParaRPr lang="en-US" sz="5100" b="0" dirty="0" smtClean="0"/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00961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89381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23865"/>
            <a:ext cx="6477000" cy="94353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forgive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0731" y="5334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40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I John 1:9</a:t>
            </a:r>
            <a:br>
              <a:rPr lang="en-US" b="0" dirty="0" smtClean="0"/>
            </a:br>
            <a:r>
              <a:rPr lang="en-US" sz="1100" b="0" dirty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 </a:t>
            </a: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If we confess our sins, he is faithful and just to ____ us our sins.</a:t>
            </a:r>
            <a:endParaRPr lang="en-US" sz="5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7266" y="5858002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033234"/>
            <a:ext cx="6400800" cy="91036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Two edged sword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5502" y="4572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Verses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50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Hebrews 4:12</a:t>
            </a:r>
            <a:br>
              <a:rPr lang="en-US" b="0" dirty="0" smtClean="0"/>
            </a:br>
            <a:r>
              <a:rPr lang="en-US" sz="1000" b="0" dirty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 smtClean="0"/>
              <a:t>	</a:t>
            </a:r>
            <a:r>
              <a:rPr lang="en-US" sz="49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for the word of the god is quick and powerful and sharper that any…</a:t>
            </a:r>
            <a:endParaRPr lang="en-US" sz="4900" b="0" dirty="0" smtClean="0"/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5867399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4" grpId="0" build="p" autoUpdateAnimBg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91100"/>
            <a:ext cx="64008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Moses</a:t>
            </a:r>
            <a:r>
              <a:rPr lang="en-US" sz="4400" dirty="0" smtClean="0">
                <a:latin typeface="Lucida Calligraphy" pitchFamily="66" charset="0"/>
              </a:rPr>
              <a:t>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924800" cy="3429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10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did God talk to though a burning bush?</a:t>
            </a:r>
            <a:endParaRPr lang="en-US" sz="5300" b="0" dirty="0" smtClean="0"/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5867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58" grpId="0" build="p" autoUpdateAnimBg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29200"/>
            <a:ext cx="6400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Jonah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838200"/>
            <a:ext cx="7772400" cy="34290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20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was swallowed by a large whale?</a:t>
            </a:r>
            <a:endPara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7724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0221" y="5848574"/>
            <a:ext cx="396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4760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1371600" y="1676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b="1"/>
          </a:p>
        </p:txBody>
      </p:sp>
      <p:sp>
        <p:nvSpPr>
          <p:cNvPr id="34" name="Rectangle 33"/>
          <p:cNvSpPr/>
          <p:nvPr/>
        </p:nvSpPr>
        <p:spPr>
          <a:xfrm>
            <a:off x="2232660" y="1233544"/>
            <a:ext cx="1447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b="1" dirty="0" smtClean="0">
                <a:solidFill>
                  <a:srgbClr val="0033CC"/>
                </a:solidFill>
                <a:latin typeface="Poor Richard" pitchFamily="18" charset="0"/>
              </a:rPr>
              <a:t>Jesus</a:t>
            </a:r>
            <a:endParaRPr lang="en-US" sz="33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35954" y="1235336"/>
            <a:ext cx="1522207" cy="91440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33CC"/>
                </a:solidFill>
                <a:latin typeface="Poor Richard" pitchFamily="18" charset="0"/>
              </a:rPr>
              <a:t>Verses</a:t>
            </a:r>
            <a:endParaRPr lang="en-US" sz="30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43282" y="1233544"/>
            <a:ext cx="1447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Poor Richard" pitchFamily="18" charset="0"/>
              </a:rPr>
              <a:t>Who</a:t>
            </a:r>
            <a:endParaRPr lang="en-US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4129" name="TextBox 40"/>
          <p:cNvSpPr txBox="1">
            <a:spLocks noChangeArrowheads="1"/>
          </p:cNvSpPr>
          <p:nvPr/>
        </p:nvSpPr>
        <p:spPr bwMode="auto">
          <a:xfrm>
            <a:off x="2743200" y="152400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itchFamily="82" charset="0"/>
              </a:rPr>
              <a:t>The Bible</a:t>
            </a:r>
            <a:endParaRPr lang="en-US" sz="6000" dirty="0"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lgerian" pitchFamily="82" charset="0"/>
            </a:endParaRPr>
          </a:p>
        </p:txBody>
      </p:sp>
      <p:sp>
        <p:nvSpPr>
          <p:cNvPr id="4130" name="TextBox 34"/>
          <p:cNvSpPr txBox="1">
            <a:spLocks noChangeArrowheads="1"/>
          </p:cNvSpPr>
          <p:nvPr/>
        </p:nvSpPr>
        <p:spPr bwMode="auto">
          <a:xfrm>
            <a:off x="6969834" y="6359298"/>
            <a:ext cx="1909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oor Richard" pitchFamily="18" charset="0"/>
                <a:hlinkClick r:id="rId6" action="ppaction://hlinksldjump"/>
              </a:rPr>
              <a:t>Final Question</a:t>
            </a:r>
            <a:endParaRPr lang="en-US" b="1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5" name="Bevel 34">
            <a:hlinkClick r:id="rId7" action="ppaction://hlinksldjump"/>
          </p:cNvPr>
          <p:cNvSpPr/>
          <p:nvPr/>
        </p:nvSpPr>
        <p:spPr>
          <a:xfrm>
            <a:off x="495300" y="2438400"/>
            <a:ext cx="1447800" cy="746760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 action="ppaction://hlinksldjump"/>
              </a:rPr>
              <a:t>10</a:t>
            </a:r>
            <a:endParaRPr lang="en-US" sz="28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Bevel 63">
            <a:hlinkClick r:id="rId9" action="ppaction://hlinksldjump"/>
          </p:cNvPr>
          <p:cNvSpPr/>
          <p:nvPr/>
        </p:nvSpPr>
        <p:spPr>
          <a:xfrm>
            <a:off x="487680" y="3207217"/>
            <a:ext cx="1447800" cy="754379"/>
          </a:xfrm>
          <a:prstGeom prst="bevel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" contrast="3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9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Bevel 64">
            <a:hlinkClick r:id="rId11" action="ppaction://hlinksldjump"/>
          </p:cNvPr>
          <p:cNvSpPr/>
          <p:nvPr/>
        </p:nvSpPr>
        <p:spPr>
          <a:xfrm>
            <a:off x="495300" y="3961596"/>
            <a:ext cx="1447800" cy="746760"/>
          </a:xfrm>
          <a:prstGeom prst="bevel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1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1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Bevel 65">
            <a:hlinkClick r:id="rId13" action="ppaction://hlinksldjump"/>
          </p:cNvPr>
          <p:cNvSpPr/>
          <p:nvPr/>
        </p:nvSpPr>
        <p:spPr>
          <a:xfrm>
            <a:off x="487680" y="4715974"/>
            <a:ext cx="1447800" cy="754379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3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Bevel 66">
            <a:hlinkClick r:id="rId14" action="ppaction://hlinksldjump"/>
          </p:cNvPr>
          <p:cNvSpPr/>
          <p:nvPr/>
        </p:nvSpPr>
        <p:spPr>
          <a:xfrm>
            <a:off x="495300" y="5477973"/>
            <a:ext cx="1447800" cy="754379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4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Bevel 67">
            <a:hlinkClick r:id="rId15" action="ppaction://hlinksldjump"/>
          </p:cNvPr>
          <p:cNvSpPr/>
          <p:nvPr/>
        </p:nvSpPr>
        <p:spPr>
          <a:xfrm>
            <a:off x="2232660" y="2438400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15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Bevel 68">
            <a:hlinkClick r:id="rId16" action="ppaction://hlinksldjump"/>
          </p:cNvPr>
          <p:cNvSpPr/>
          <p:nvPr/>
        </p:nvSpPr>
        <p:spPr>
          <a:xfrm>
            <a:off x="2225040" y="3207217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16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Bevel 69">
            <a:hlinkClick r:id="rId17" action="ppaction://hlinksldjump"/>
          </p:cNvPr>
          <p:cNvSpPr/>
          <p:nvPr/>
        </p:nvSpPr>
        <p:spPr>
          <a:xfrm>
            <a:off x="2232660" y="3961596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7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Bevel 70">
            <a:hlinkClick r:id="rId18" action="ppaction://hlinksldjump"/>
          </p:cNvPr>
          <p:cNvSpPr/>
          <p:nvPr/>
        </p:nvSpPr>
        <p:spPr>
          <a:xfrm>
            <a:off x="2225040" y="4715974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8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Bevel 71">
            <a:hlinkClick r:id="rId19" action="ppaction://hlinksldjump"/>
          </p:cNvPr>
          <p:cNvSpPr/>
          <p:nvPr/>
        </p:nvSpPr>
        <p:spPr>
          <a:xfrm>
            <a:off x="2232660" y="5477973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9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Bevel 77">
            <a:hlinkClick r:id="rId20" action="ppaction://hlinksldjump"/>
          </p:cNvPr>
          <p:cNvSpPr/>
          <p:nvPr/>
        </p:nvSpPr>
        <p:spPr>
          <a:xfrm>
            <a:off x="5650902" y="2438400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0" action="ppaction://hlinksldjump"/>
              </a:rPr>
              <a:t>10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Bevel 78">
            <a:hlinkClick r:id="rId21" action="ppaction://hlinksldjump"/>
          </p:cNvPr>
          <p:cNvSpPr/>
          <p:nvPr/>
        </p:nvSpPr>
        <p:spPr>
          <a:xfrm>
            <a:off x="5643282" y="3207217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1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Bevel 79">
            <a:hlinkClick r:id="rId22" action="ppaction://hlinksldjump"/>
          </p:cNvPr>
          <p:cNvSpPr/>
          <p:nvPr/>
        </p:nvSpPr>
        <p:spPr>
          <a:xfrm>
            <a:off x="5650902" y="3969214"/>
            <a:ext cx="1447800" cy="74676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2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Bevel 80">
            <a:hlinkClick r:id="rId23" action="ppaction://hlinksldjump"/>
          </p:cNvPr>
          <p:cNvSpPr/>
          <p:nvPr/>
        </p:nvSpPr>
        <p:spPr>
          <a:xfrm>
            <a:off x="5643282" y="4715974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3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Bevel 81">
            <a:hlinkClick r:id="rId24" action="ppaction://hlinksldjump"/>
          </p:cNvPr>
          <p:cNvSpPr/>
          <p:nvPr/>
        </p:nvSpPr>
        <p:spPr>
          <a:xfrm>
            <a:off x="5650902" y="5477973"/>
            <a:ext cx="1447800" cy="7543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4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6359297"/>
            <a:ext cx="241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  <a:latin typeface="Poor Richard" pitchFamily="18" charset="0"/>
              </a:rPr>
              <a:t>Rev: 01/17/14</a:t>
            </a:r>
            <a:endParaRPr lang="en-US" sz="1800" b="1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" y="1235336"/>
            <a:ext cx="1522207" cy="91440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33CC"/>
                </a:solidFill>
                <a:latin typeface="Poor Richard" pitchFamily="18" charset="0"/>
              </a:rPr>
              <a:t>Numbers</a:t>
            </a:r>
            <a:endParaRPr lang="en-US" sz="30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41" name="Bevel 40">
            <a:hlinkClick r:id="rId7" action="ppaction://hlinksldjump"/>
          </p:cNvPr>
          <p:cNvSpPr/>
          <p:nvPr/>
        </p:nvSpPr>
        <p:spPr>
          <a:xfrm>
            <a:off x="3973157" y="2460457"/>
            <a:ext cx="1447800" cy="746760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5" action="ppaction://hlinksldjump"/>
              </a:rPr>
              <a:t>10</a:t>
            </a:r>
            <a:endParaRPr lang="en-US" sz="28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Bevel 41">
            <a:hlinkClick r:id="rId9" action="ppaction://hlinksldjump"/>
          </p:cNvPr>
          <p:cNvSpPr/>
          <p:nvPr/>
        </p:nvSpPr>
        <p:spPr>
          <a:xfrm>
            <a:off x="3973157" y="3251010"/>
            <a:ext cx="1447800" cy="754379"/>
          </a:xfrm>
          <a:prstGeom prst="bevel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" contrast="3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26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Bevel 42">
            <a:hlinkClick r:id="rId11" action="ppaction://hlinksldjump"/>
          </p:cNvPr>
          <p:cNvSpPr/>
          <p:nvPr/>
        </p:nvSpPr>
        <p:spPr>
          <a:xfrm>
            <a:off x="3973157" y="4005389"/>
            <a:ext cx="1447800" cy="746760"/>
          </a:xfrm>
          <a:prstGeom prst="bevel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1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7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Bevel 43">
            <a:hlinkClick r:id="rId13" action="ppaction://hlinksldjump"/>
          </p:cNvPr>
          <p:cNvSpPr/>
          <p:nvPr/>
        </p:nvSpPr>
        <p:spPr>
          <a:xfrm>
            <a:off x="3973157" y="4726465"/>
            <a:ext cx="1447800" cy="754379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8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Bevel 44">
            <a:hlinkClick r:id="rId14" action="ppaction://hlinksldjump"/>
          </p:cNvPr>
          <p:cNvSpPr/>
          <p:nvPr/>
        </p:nvSpPr>
        <p:spPr>
          <a:xfrm>
            <a:off x="3988846" y="5515041"/>
            <a:ext cx="1447800" cy="754379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9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Bevel 45">
            <a:hlinkClick r:id="rId7" action="ppaction://hlinksldjump"/>
          </p:cNvPr>
          <p:cNvSpPr/>
          <p:nvPr/>
        </p:nvSpPr>
        <p:spPr>
          <a:xfrm>
            <a:off x="7357558" y="2436608"/>
            <a:ext cx="1447800" cy="746760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0" action="ppaction://hlinksldjump"/>
              </a:rPr>
              <a:t>10</a:t>
            </a:r>
            <a:endParaRPr lang="en-US" sz="28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Bevel 46">
            <a:hlinkClick r:id="rId9" action="ppaction://hlinksldjump"/>
          </p:cNvPr>
          <p:cNvSpPr/>
          <p:nvPr/>
        </p:nvSpPr>
        <p:spPr>
          <a:xfrm>
            <a:off x="7349938" y="3205425"/>
            <a:ext cx="1447800" cy="754379"/>
          </a:xfrm>
          <a:prstGeom prst="bevel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" contrast="3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hlinkClick r:id="rId31" action="ppaction://hlinksldjump"/>
              </a:rPr>
              <a:t>20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Bevel 47">
            <a:hlinkClick r:id="rId11" action="ppaction://hlinksldjump"/>
          </p:cNvPr>
          <p:cNvSpPr/>
          <p:nvPr/>
        </p:nvSpPr>
        <p:spPr>
          <a:xfrm>
            <a:off x="7357558" y="3959804"/>
            <a:ext cx="1447800" cy="746760"/>
          </a:xfrm>
          <a:prstGeom prst="bevel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1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2" action="ppaction://hlinksldjump"/>
              </a:rPr>
              <a:t>30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Bevel 48">
            <a:hlinkClick r:id="rId13" action="ppaction://hlinksldjump"/>
          </p:cNvPr>
          <p:cNvSpPr/>
          <p:nvPr/>
        </p:nvSpPr>
        <p:spPr>
          <a:xfrm>
            <a:off x="7349938" y="4714182"/>
            <a:ext cx="1447800" cy="754379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3" action="ppaction://hlinksldjump"/>
              </a:rPr>
              <a:t>40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Bevel 49">
            <a:hlinkClick r:id="rId14" action="ppaction://hlinksldjump"/>
          </p:cNvPr>
          <p:cNvSpPr/>
          <p:nvPr/>
        </p:nvSpPr>
        <p:spPr>
          <a:xfrm>
            <a:off x="7357558" y="5476181"/>
            <a:ext cx="1447800" cy="754379"/>
          </a:xfrm>
          <a:prstGeom prst="bevel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4" action="ppaction://hlinksldjump"/>
              </a:rPr>
              <a:t>50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57558" y="1233544"/>
            <a:ext cx="1522207" cy="91440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 contrast="2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33CC"/>
                </a:solidFill>
                <a:latin typeface="Poor Richard" pitchFamily="18" charset="0"/>
              </a:rPr>
              <a:t>Old T.</a:t>
            </a:r>
            <a:endParaRPr lang="en-US" sz="3000" dirty="0">
              <a:solidFill>
                <a:srgbClr val="0033CC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 advTm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5336" y="5029200"/>
            <a:ext cx="6781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Peter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457200"/>
            <a:ext cx="7772400" cy="3886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30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did Jesus call the rock that his church will be build on?</a:t>
            </a:r>
            <a:endParaRPr lang="en-US" sz="5300" b="0" dirty="0" smtClean="0"/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589339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3738"/>
            <a:ext cx="68580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Samson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34290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40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Who’s strength was in his hair?</a:t>
            </a:r>
            <a:endPara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90861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4994238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568003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860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7034"/>
            <a:ext cx="6400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err="1" smtClean="0">
                <a:solidFill>
                  <a:srgbClr val="0070C0"/>
                </a:solidFill>
                <a:latin typeface="Lucida Calligraphy" pitchFamily="66" charset="0"/>
              </a:rPr>
              <a:t>Zacchaeus</a:t>
            </a:r>
            <a:endParaRPr lang="en-US" sz="4400" b="1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1153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Who  50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was the tax collector that climb a tree to see Jesus?</a:t>
            </a:r>
            <a:endParaRPr lang="en-US" sz="5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583781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501" y="4495800"/>
            <a:ext cx="67056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The dust of the ground.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762000"/>
            <a:ext cx="7772400" cy="33528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sz="4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</a:t>
            </a:r>
            <a:r>
              <a:rPr lang="en-US" sz="48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Testament</a:t>
            </a:r>
            <a:r>
              <a:rPr lang="en-US" sz="4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10</a:t>
            </a:r>
            <a:r>
              <a:rPr lang="en-US" sz="4800" b="0" dirty="0">
                <a:latin typeface="Arial Black" pitchFamily="34" charset="0"/>
              </a:rPr>
              <a:t/>
            </a:r>
            <a:br>
              <a:rPr lang="en-US" sz="4800" b="0" dirty="0">
                <a:latin typeface="Arial Black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God formed man from what?</a:t>
            </a:r>
            <a:endParaRPr 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9614" y="5885329"/>
            <a:ext cx="396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8207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27046"/>
            <a:ext cx="64008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Hand writing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2004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Testament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20</a:t>
            </a:r>
            <a:r>
              <a:rPr lang="en-US" sz="5300" b="0" dirty="0"/>
              <a:t/>
            </a:r>
            <a:br>
              <a:rPr lang="en-US" sz="5300" b="0" dirty="0"/>
            </a:br>
            <a:r>
              <a:rPr lang="en-US" sz="1200" b="0" dirty="0" smtClean="0"/>
              <a:t>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Belshazzar the king saw what on the wall that TOLD HIS FATE?</a:t>
            </a:r>
            <a:endParaRPr lang="en-US" sz="5300" b="0" dirty="0" smtClean="0"/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4979446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585036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9520" y="22860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3415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76800"/>
            <a:ext cx="6400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Joshua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81000"/>
            <a:ext cx="7772400" cy="3657600"/>
          </a:xfrm>
        </p:spPr>
        <p:txBody>
          <a:bodyPr>
            <a:normAutofit/>
          </a:bodyPr>
          <a:lstStyle/>
          <a:p>
            <a:pPr marL="182880" indent="0" algn="ctr">
              <a:buNone/>
              <a:defRPr/>
            </a:pPr>
            <a:r>
              <a:rPr lang="en-US" sz="48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Testament</a:t>
            </a:r>
            <a:r>
              <a:rPr lang="en-US" sz="4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30</a:t>
            </a:r>
            <a:r>
              <a:rPr lang="en-US" sz="4800" b="0" dirty="0"/>
              <a:t/>
            </a:r>
            <a:br>
              <a:rPr lang="en-US" sz="4800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4800" b="0" dirty="0"/>
              <a:t>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lead the battle of Jericho?</a:t>
            </a:r>
            <a:endParaRPr lang="en-US" sz="4800" b="0" dirty="0" smtClean="0"/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5867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3277" y="22860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800600"/>
            <a:ext cx="6248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Malachi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848600" cy="3429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Testament 40</a:t>
            </a:r>
            <a:r>
              <a:rPr lang="en-US" sz="5300" b="0" dirty="0"/>
              <a:t/>
            </a:r>
            <a:br>
              <a:rPr lang="en-US" sz="5300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5300" b="0" dirty="0"/>
              <a:t> </a:t>
            </a: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What is the name of the last book of the old testament?</a:t>
            </a:r>
            <a:endParaRPr lang="en-US" sz="5300" b="0" dirty="0" smtClean="0"/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11719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575806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86661"/>
            <a:ext cx="6400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Lucida Calligraphy" pitchFamily="66" charset="0"/>
              </a:rPr>
              <a:t>JOB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41" y="533400"/>
            <a:ext cx="7772400" cy="3352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Old Testament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 50</a:t>
            </a:r>
            <a:b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</a:br>
            <a:r>
              <a:rPr lang="en-US" sz="2000" b="0" dirty="0" smtClean="0">
                <a:solidFill>
                  <a:srgbClr val="FFFFFF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.</a:t>
            </a:r>
            <a:r>
              <a:rPr lang="en-US" sz="5300" b="0" dirty="0"/>
              <a:t/>
            </a:r>
            <a:br>
              <a:rPr lang="en-US" sz="5300" b="0" dirty="0"/>
            </a:b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Who lost his farm, family, wealth and health in </a:t>
            </a:r>
            <a:r>
              <a:rPr lang="en-US" sz="5300" b="0" smtClean="0">
                <a:solidFill>
                  <a:schemeClr val="tx1"/>
                </a:solidFill>
                <a:effectLst/>
                <a:latin typeface="Algerian" pitchFamily="82" charset="0"/>
              </a:rPr>
              <a:t>one day, but </a:t>
            </a: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did not curse god?</a:t>
            </a:r>
            <a:endParaRPr lang="en-US" sz="5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91758" y="5000961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586112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28674" grpId="0" build="p" autoUpdateAnimBg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3415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400800" cy="16764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0300" spc="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 AM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6002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Final Jeopardy</a:t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76400" y="48768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Record how much you want to wager.  Remember, if wrong that amount will be deducted from your score.  </a:t>
            </a:r>
          </a:p>
          <a:p>
            <a:pPr algn="ctr"/>
            <a:r>
              <a:rPr lang="en-US" dirty="0"/>
              <a:t> When ready the </a:t>
            </a:r>
            <a:r>
              <a:rPr lang="en-US" dirty="0">
                <a:hlinkClick r:id="rId3" action="ppaction://hlinksldjump"/>
              </a:rPr>
              <a:t>question is..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7056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000" dirty="0">
                <a:solidFill>
                  <a:srgbClr val="0070C0"/>
                </a:solidFill>
                <a:latin typeface="Lucida Calligraphy" pitchFamily="66" charset="0"/>
              </a:rPr>
              <a:t>w</a:t>
            </a:r>
            <a:r>
              <a:rPr lang="en-US" sz="6000" dirty="0" smtClean="0">
                <a:solidFill>
                  <a:srgbClr val="0070C0"/>
                </a:solidFill>
                <a:latin typeface="Lucida Calligraphy" pitchFamily="66" charset="0"/>
              </a:rPr>
              <a:t>ay, truth, life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4114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Final Jeopardy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According to John 14:6, Jesus said “I am the ___, the ____, and the ____”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585262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Click here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to end.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68050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  <p:sndAc>
          <p:stSnd>
            <p:snd r:embed="rId2" name="thinktheme.wav"/>
          </p:stSnd>
        </p:sndAc>
      </p:transition>
    </mc:Choice>
    <mc:Fallback xmlns="">
      <p:transition spd="slow">
        <p:randomBar dir="vert"/>
        <p:sndAc>
          <p:stSnd>
            <p:snd r:embed="rId4" name="thinkthem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-39439"/>
            <a:ext cx="9133776" cy="6858000"/>
          </a:xfrm>
          <a:prstGeom prst="rect">
            <a:avLst/>
          </a:prstGeom>
        </p:spPr>
      </p:pic>
      <p:grpSp>
        <p:nvGrpSpPr>
          <p:cNvPr id="59395" name="Group 6"/>
          <p:cNvGrpSpPr>
            <a:grpSpLocks/>
          </p:cNvGrpSpPr>
          <p:nvPr/>
        </p:nvGrpSpPr>
        <p:grpSpPr bwMode="auto">
          <a:xfrm>
            <a:off x="685800" y="4724400"/>
            <a:ext cx="5715000" cy="457200"/>
            <a:chOff x="144" y="3312"/>
            <a:chExt cx="3264" cy="772"/>
          </a:xfrm>
        </p:grpSpPr>
        <p:sp>
          <p:nvSpPr>
            <p:cNvPr id="5939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4" y="3312"/>
              <a:ext cx="326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endParaRPr>
            </a:p>
          </p:txBody>
        </p:sp>
        <p:sp>
          <p:nvSpPr>
            <p:cNvPr id="59399" name="Text Box 5"/>
            <p:cNvSpPr txBox="1">
              <a:spLocks noChangeArrowheads="1"/>
            </p:cNvSpPr>
            <p:nvPr/>
          </p:nvSpPr>
          <p:spPr bwMode="auto">
            <a:xfrm>
              <a:off x="528" y="3913"/>
              <a:ext cx="245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solidFill>
                  <a:srgbClr val="C0C0C0"/>
                </a:solidFill>
                <a:latin typeface="Arial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5080329"/>
            <a:ext cx="487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lgerian" pitchFamily="82" charset="0"/>
              </a:rPr>
              <a:t>Thank you </a:t>
            </a:r>
            <a:r>
              <a:rPr lang="en-US">
                <a:solidFill>
                  <a:schemeClr val="bg1"/>
                </a:solidFill>
                <a:latin typeface="Algerian" pitchFamily="82" charset="0"/>
              </a:rPr>
              <a:t>for </a:t>
            </a:r>
            <a:r>
              <a:rPr lang="en-US" smtClean="0">
                <a:solidFill>
                  <a:schemeClr val="bg1"/>
                </a:solidFill>
                <a:latin typeface="Algerian" pitchFamily="82" charset="0"/>
              </a:rPr>
              <a:t>playing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 The Bible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5600" y="4572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Lucida Calligraphy" pitchFamily="66" charset="0"/>
              </a:rPr>
              <a:t>By Charles </a:t>
            </a:r>
            <a:r>
              <a:rPr lang="en-US" sz="3600" dirty="0">
                <a:solidFill>
                  <a:schemeClr val="bg1"/>
                </a:solidFill>
                <a:latin typeface="Lucida Calligraphy" pitchFamily="66" charset="0"/>
              </a:rPr>
              <a:t>Stambaugh</a:t>
            </a:r>
          </a:p>
        </p:txBody>
      </p:sp>
    </p:spTree>
  </p:cSld>
  <p:clrMapOvr>
    <a:masterClrMapping/>
  </p:clrMapOvr>
  <p:transition spd="slow" advTm="4000">
    <p:cut/>
    <p:sndAc>
      <p:stSnd>
        <p:snd r:embed="rId2" name="think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51481"/>
            <a:ext cx="6553200" cy="820719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Lucida Calligraphy" pitchFamily="66" charset="0"/>
              </a:rPr>
              <a:t>Two</a:t>
            </a:r>
            <a:endParaRPr lang="en-US" sz="4000" b="1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276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10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b="0" dirty="0">
                <a:solidFill>
                  <a:schemeClr val="tx1"/>
                </a:solidFill>
                <a:effectLst/>
                <a:latin typeface="Algerian" pitchFamily="82" charset="0"/>
              </a:rPr>
              <a:t>How many books of the </a:t>
            </a: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Bible are </a:t>
            </a:r>
            <a:r>
              <a:rPr lang="en-US" sz="5300" b="0" dirty="0">
                <a:solidFill>
                  <a:schemeClr val="tx1"/>
                </a:solidFill>
                <a:effectLst/>
                <a:latin typeface="Algerian" pitchFamily="82" charset="0"/>
              </a:rPr>
              <a:t>named after woman</a:t>
            </a:r>
            <a:r>
              <a:rPr lang="en-US" sz="5300" b="0" dirty="0" smtClean="0">
                <a:solidFill>
                  <a:schemeClr val="tx1"/>
                </a:solidFill>
                <a:effectLst/>
                <a:latin typeface="Algerian" pitchFamily="82" charset="0"/>
              </a:rPr>
              <a:t>?</a:t>
            </a:r>
            <a:endParaRPr lang="en-US" sz="5300" b="0" dirty="0" smtClean="0">
              <a:effectLst/>
              <a:latin typeface="Algerian" pitchFamily="82" charset="0"/>
            </a:endParaRPr>
          </a:p>
        </p:txBody>
      </p:sp>
      <p:sp>
        <p:nvSpPr>
          <p:cNvPr id="6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6015334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Click here for the answer.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3" grpId="2" build="p" autoUpdateAnimBg="0"/>
      <p:bldP spid="5123" grpId="3" build="p" autoUpdateAnimBg="0"/>
      <p:bldP spid="5123" grpId="4" build="p" autoUpdateAnimBg="0"/>
      <p:bldP spid="5123" grpId="5" build="p" autoUpdateAnimBg="0"/>
      <p:bldP spid="5123" grpId="6" build="p" autoUpdateAnimBg="0"/>
      <p:bldP spid="5123" grpId="7" build="p" autoUpdateAnimBg="0"/>
      <p:bldP spid="5122" grpId="0" build="p" autoUpdateAnimBg="0"/>
      <p:bldP spid="5122" grpId="2" build="p" autoUpdateAnimBg="0"/>
      <p:bldP spid="5122" grpId="3" build="p" autoUpdateAnimBg="0"/>
      <p:bldP spid="5122" grpId="4" build="p" autoUpdateAnimBg="0"/>
      <p:bldP spid="5122" grpId="5" build="p" autoUpdateAnimBg="0"/>
      <p:bldP spid="5122" grpId="6" build="p" autoUpdateAnimBg="0"/>
      <p:bldP spid="5122" grpId="7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2098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029200"/>
            <a:ext cx="3505200" cy="8382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dirty="0" smtClean="0">
                <a:solidFill>
                  <a:srgbClr val="0070C0"/>
                </a:solidFill>
                <a:latin typeface="Lucida Calligraphy" pitchFamily="66" charset="0"/>
              </a:rPr>
              <a:t>40 days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365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 algn="ctr">
              <a:buNone/>
              <a:defRPr/>
            </a:pPr>
            <a:r>
              <a:rPr lang="en-US" sz="5300" b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Numbers </a:t>
            </a:r>
            <a:r>
              <a:rPr lang="en-US" sz="53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20</a:t>
            </a:r>
            <a:r>
              <a:rPr lang="en-US" b="0" dirty="0">
                <a:solidFill>
                  <a:srgbClr val="66FFFF"/>
                </a:solidFill>
              </a:rPr>
              <a:t/>
            </a:r>
            <a:br>
              <a:rPr lang="en-US" b="0" dirty="0">
                <a:solidFill>
                  <a:srgbClr val="66FFFF"/>
                </a:solidFill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5300" b="0" dirty="0" smtClean="0"/>
              <a:t> </a:t>
            </a:r>
            <a:r>
              <a:rPr lang="en-US" sz="5300" b="0" dirty="0" smtClean="0">
                <a:effectLst/>
                <a:latin typeface="Algerian" pitchFamily="82" charset="0"/>
              </a:rPr>
              <a:t>How many Days did God cause it to rain with the great flood?</a:t>
            </a: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6096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>
            <a:hlinkClick r:id="" action="ppaction://noaction" highlightClick="1">
              <a:snd r:embed="rId3" name="timesup.wav"/>
            </a:hlinkClick>
          </p:cNvPr>
          <p:cNvSpPr>
            <a:spLocks noChangeArrowheads="1"/>
          </p:cNvSpPr>
          <p:nvPr/>
        </p:nvSpPr>
        <p:spPr bwMode="auto">
          <a:xfrm>
            <a:off x="381000" y="5867400"/>
            <a:ext cx="685800" cy="609600"/>
          </a:xfrm>
          <a:prstGeom prst="actionButtonSound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ction Button: Back or Previous 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 rot="16200000">
            <a:off x="38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 rot="5400000">
            <a:off x="8001000" y="5029200"/>
            <a:ext cx="685800" cy="685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4212" y="5867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for the answer.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3" grpId="1" build="p" autoUpdateAnimBg="0"/>
      <p:bldP spid="5122" grpId="0" build="p" autoUpdateAnimBg="0"/>
      <p:bldP spid="5122" grpId="1" build="p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6576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133600"/>
            <a:ext cx="1447800" cy="2438400"/>
          </a:xfrm>
          <a:prstGeom prst="actionButtonHom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Custom 1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31479F"/>
      </a:hlink>
      <a:folHlink>
        <a:srgbClr val="9EE0F7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3158</TotalTime>
  <Words>467</Words>
  <Application>Microsoft Office PowerPoint</Application>
  <PresentationFormat>On-screen Show (4:3)</PresentationFormat>
  <Paragraphs>164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Slipstream</vt:lpstr>
      <vt:lpstr>PowerPoint Presentation</vt:lpstr>
      <vt:lpstr>PowerPoint Presentation</vt:lpstr>
      <vt:lpstr>PowerPoint Presentation</vt:lpstr>
      <vt:lpstr>PowerPoint Presentation</vt:lpstr>
      <vt:lpstr>    </vt:lpstr>
      <vt:lpstr>Numbers 10   How many books of the Bible are named after woman?</vt:lpstr>
      <vt:lpstr>    </vt:lpstr>
      <vt:lpstr>Numbers 20   How many Days did God cause it to rain with the great flood?</vt:lpstr>
      <vt:lpstr>    </vt:lpstr>
      <vt:lpstr>Numbers 30   How many years will the antichrist reign?</vt:lpstr>
      <vt:lpstr>    </vt:lpstr>
      <vt:lpstr>Numbers 40  How many years were the children of Israel in the wilderness?</vt:lpstr>
      <vt:lpstr>    </vt:lpstr>
      <vt:lpstr>Numbers 50   from a boy’s lunch, how many loaves &amp; fishes did Jesus feed over 5,000 with? </vt:lpstr>
      <vt:lpstr>    </vt:lpstr>
      <vt:lpstr>Jesus 10  Who baptized Jesus?</vt:lpstr>
      <vt:lpstr>    </vt:lpstr>
      <vt:lpstr>Jesus 20  How many times did peter deny Christ? </vt:lpstr>
      <vt:lpstr>    </vt:lpstr>
      <vt:lpstr>Jesus 30  What did Jesus use to answer Satan with during his temptations?  </vt:lpstr>
      <vt:lpstr>    </vt:lpstr>
      <vt:lpstr>Jesus 40  Jesus said to Peter and Andrew, I will make you ____ of men.</vt:lpstr>
      <vt:lpstr>    </vt:lpstr>
      <vt:lpstr>Jesus 50  Who did Saul see on his way to persecute Christians?</vt:lpstr>
      <vt:lpstr>    </vt:lpstr>
      <vt:lpstr>Verses 10  Genesis 1:1   In the beginning God Created …..</vt:lpstr>
      <vt:lpstr>    </vt:lpstr>
      <vt:lpstr>Verses 20 Phil 4:13 . I can do all things through _____ that strengthen me.</vt:lpstr>
      <vt:lpstr>    </vt:lpstr>
      <vt:lpstr>Verses 30 Acts 16:31 .  Believe on the Lord Jesus and you shall be?</vt:lpstr>
      <vt:lpstr>    </vt:lpstr>
      <vt:lpstr>Verses 40 I John 1:9 .  If we confess our sins, he is faithful and just to ____ us our sins.</vt:lpstr>
      <vt:lpstr>    </vt:lpstr>
      <vt:lpstr>Verses 50 Hebrews 4:12 .   for the word of the god is quick and powerful and sharper that any…</vt:lpstr>
      <vt:lpstr>    </vt:lpstr>
      <vt:lpstr>Who 10  Who did God talk to though a burning bush?</vt:lpstr>
      <vt:lpstr>    </vt:lpstr>
      <vt:lpstr>Who  20  Who was swallowed by a large whale?</vt:lpstr>
      <vt:lpstr>    </vt:lpstr>
      <vt:lpstr>Who  30  Who did Jesus call the rock that his church will be build on?</vt:lpstr>
      <vt:lpstr>    </vt:lpstr>
      <vt:lpstr>Who  40  Who’s strength was in his hair?</vt:lpstr>
      <vt:lpstr>    </vt:lpstr>
      <vt:lpstr>Who  50  Who was the tax collector that climb a tree to see Jesus?</vt:lpstr>
      <vt:lpstr>    </vt:lpstr>
      <vt:lpstr>Old Testament 10   God formed man from what?</vt:lpstr>
      <vt:lpstr>    </vt:lpstr>
      <vt:lpstr>Old Testament 20 .  Belshazzar the king saw what on the wall that TOLD HIS FATE?</vt:lpstr>
      <vt:lpstr>    </vt:lpstr>
      <vt:lpstr>Old Testament 30   Who lead the battle of Jericho?</vt:lpstr>
      <vt:lpstr>    </vt:lpstr>
      <vt:lpstr>Old Testament 40   What is the name of the last book of the old testament?</vt:lpstr>
      <vt:lpstr>    </vt:lpstr>
      <vt:lpstr>Old Testament 50 . Who lost his farm, family, wealth and health in one day, but did not curse god?</vt:lpstr>
      <vt:lpstr>    </vt:lpstr>
      <vt:lpstr> Final Jeopardy  </vt:lpstr>
      <vt:lpstr>Final Jeopardy   According to John 14:6, Jesus said “I am the ___, the ____, and the ____”</vt:lpstr>
      <vt:lpstr>PowerPoint Presentation</vt:lpstr>
    </vt:vector>
  </TitlesOfParts>
  <Company>Total Training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Jeopardy 2</dc:title>
  <dc:creator>nhbdevotions@gmail.com</dc:creator>
  <cp:lastModifiedBy>Charlie Stambaugh</cp:lastModifiedBy>
  <cp:revision>338</cp:revision>
  <cp:lastPrinted>1999-10-03T15:48:17Z</cp:lastPrinted>
  <dcterms:created xsi:type="dcterms:W3CDTF">1999-02-19T05:46:17Z</dcterms:created>
  <dcterms:modified xsi:type="dcterms:W3CDTF">2016-12-27T19:08:28Z</dcterms:modified>
</cp:coreProperties>
</file>